
<file path=[Content_Types].xml><?xml version="1.0" encoding="utf-8"?>
<Types xmlns="http://schemas.openxmlformats.org/package/2006/content-types">
  <Default Extension="jpeg" ContentType="image/jpeg"/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66" r:id="rId4"/>
    <p:sldId id="259" r:id="rId5"/>
    <p:sldId id="260" r:id="rId6"/>
    <p:sldId id="26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Sem Título" id="{F2F428EC-D974-C541-A2A0-A3FC0EBD267B}">
          <p14:sldIdLst>
            <p14:sldId id="256"/>
            <p14:sldId id="267"/>
            <p14:sldId id="266"/>
            <p14:sldId id="259"/>
            <p14:sldId id="260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170"/>
  </p:normalViewPr>
  <p:slideViewPr>
    <p:cSldViewPr snapToGrid="0" snapToObjects="1">
      <p:cViewPr varScale="1">
        <p:scale>
          <a:sx n="92" d="100"/>
          <a:sy n="92" d="100"/>
        </p:scale>
        <p:origin x="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2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2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9A1310-F485-2F4A-858D-9137A39AE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206" y="1668364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Web of Food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9EDE3F-AE8E-6548-9BBF-7B46D121C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1" y="5024416"/>
            <a:ext cx="4338409" cy="1223983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sz="1400" dirty="0">
                <a:solidFill>
                  <a:schemeClr val="tx1"/>
                </a:solidFill>
              </a:rPr>
              <a:t>Danilo Augusto</a:t>
            </a:r>
          </a:p>
          <a:p>
            <a:pPr>
              <a:buFont typeface="Wingdings 3" charset="2"/>
              <a:buChar char=""/>
            </a:pPr>
            <a:r>
              <a:rPr lang="en-US" sz="1400" dirty="0">
                <a:solidFill>
                  <a:schemeClr val="tx1"/>
                </a:solidFill>
              </a:rPr>
              <a:t> n50036533</a:t>
            </a:r>
          </a:p>
          <a:p>
            <a:pPr>
              <a:buFont typeface="Wingdings 3" charset="2"/>
              <a:buChar char=""/>
            </a:pPr>
            <a:r>
              <a:rPr lang="en-US" sz="1400" dirty="0">
                <a:solidFill>
                  <a:schemeClr val="tx1"/>
                </a:solidFill>
              </a:rPr>
              <a:t>Projeto PBL</a:t>
            </a:r>
          </a:p>
        </p:txBody>
      </p:sp>
      <p:pic>
        <p:nvPicPr>
          <p:cNvPr id="23" name="image1.png">
            <a:extLst>
              <a:ext uri="{FF2B5EF4-FFF2-40B4-BE49-F238E27FC236}">
                <a16:creationId xmlns:a16="http://schemas.microsoft.com/office/drawing/2014/main" id="{CF0AE58E-6E37-2A4F-9646-0B86467CBCFC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CD308B81-1A1D-2947-A944-FD08DF6C10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76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1"/>
    </mc:Choice>
    <mc:Fallback>
      <p:transition spd="slow" advTm="6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BD3BDB-6EC1-8A41-B4C9-3B390882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306" y="1008566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domínio</a:t>
            </a:r>
            <a:endParaRPr lang="en-US" sz="4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image1.png">
            <a:extLst>
              <a:ext uri="{FF2B5EF4-FFF2-40B4-BE49-F238E27FC236}">
                <a16:creationId xmlns:a16="http://schemas.microsoft.com/office/drawing/2014/main" id="{B8E91C7F-0A07-1B42-A7AB-5D403259C72F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8" name="Marcador de Posição de Conteúdo 7" descr="Uma imagem com texto&#10;&#10;Descrição gerada automaticamente">
            <a:extLst>
              <a:ext uri="{FF2B5EF4-FFF2-40B4-BE49-F238E27FC236}">
                <a16:creationId xmlns:a16="http://schemas.microsoft.com/office/drawing/2014/main" id="{2FC38528-0D22-5546-BD4F-1AC946E4E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508000" y="464267"/>
            <a:ext cx="5970045" cy="5771433"/>
          </a:xfrm>
        </p:spPr>
      </p:pic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7197B522-937E-2D47-B39C-21CFD96B16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43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8792"/>
    </mc:Choice>
    <mc:Fallback>
      <p:transition spd="slow" advTm="28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21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3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CD7170-3C93-1348-B0D6-094802FC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172" y="4953401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Gantt-</a:t>
            </a:r>
            <a:r>
              <a:rPr lang="en-US" sz="4000" dirty="0">
                <a:solidFill>
                  <a:srgbClr val="EBEBEB"/>
                </a:solidFill>
              </a:rPr>
              <a:t>C</a:t>
            </a: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hart</a:t>
            </a:r>
          </a:p>
        </p:txBody>
      </p:sp>
      <p:pic>
        <p:nvPicPr>
          <p:cNvPr id="25" name="image1.png">
            <a:extLst>
              <a:ext uri="{FF2B5EF4-FFF2-40B4-BE49-F238E27FC236}">
                <a16:creationId xmlns:a16="http://schemas.microsoft.com/office/drawing/2014/main" id="{DB0B6F19-82C4-DF48-A5A0-D4C1BD40096F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8" name="Marcador de Posição de Conteúdo 7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0910BDBD-19BA-4D4C-93D7-5D85B06CF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995253" y="60467"/>
            <a:ext cx="9387095" cy="4087928"/>
          </a:xfrm>
        </p:spPr>
      </p:pic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0D6A4E69-40C9-2B49-B4C7-19972535E6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92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088"/>
    </mc:Choice>
    <mc:Fallback>
      <p:transition spd="slow" advTm="11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A81266-4053-C840-8634-48C06E3F0980}"/>
              </a:ext>
            </a:extLst>
          </p:cNvPr>
          <p:cNvSpPr txBox="1"/>
          <p:nvPr/>
        </p:nvSpPr>
        <p:spPr>
          <a:xfrm>
            <a:off x="0" y="2064326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Desenvolvimento da calculadora da pegada de carbono;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Apresentação dos produtos alimentares no mapa;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Desenvolvimento do filtro de pesquisa do mapa.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109EB0C-6C0A-AA44-B15E-D30FD3D48D94}"/>
              </a:ext>
            </a:extLst>
          </p:cNvPr>
          <p:cNvSpPr txBox="1"/>
          <p:nvPr/>
        </p:nvSpPr>
        <p:spPr>
          <a:xfrm>
            <a:off x="4660349" y="1163782"/>
            <a:ext cx="169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/>
              <a:t>Execução</a:t>
            </a:r>
          </a:p>
        </p:txBody>
      </p:sp>
      <p:pic>
        <p:nvPicPr>
          <p:cNvPr id="6" name="image1.png">
            <a:extLst>
              <a:ext uri="{FF2B5EF4-FFF2-40B4-BE49-F238E27FC236}">
                <a16:creationId xmlns:a16="http://schemas.microsoft.com/office/drawing/2014/main" id="{51C914A4-2E49-E34B-88D3-7DD866CB828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1F2BD579-B341-DA45-8A80-4F38C6230F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0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16"/>
    </mc:Choice>
    <mc:Fallback>
      <p:transition spd="slow" advTm="21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A81266-4053-C840-8634-48C06E3F0980}"/>
              </a:ext>
            </a:extLst>
          </p:cNvPr>
          <p:cNvSpPr txBox="1"/>
          <p:nvPr/>
        </p:nvSpPr>
        <p:spPr>
          <a:xfrm>
            <a:off x="0" y="206432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Conclusão dos cenários secundários;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Verificação de erros e melhorias do software.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109EB0C-6C0A-AA44-B15E-D30FD3D48D94}"/>
              </a:ext>
            </a:extLst>
          </p:cNvPr>
          <p:cNvSpPr txBox="1"/>
          <p:nvPr/>
        </p:nvSpPr>
        <p:spPr>
          <a:xfrm>
            <a:off x="4660349" y="1163782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/>
              <a:t>Planeamento</a:t>
            </a:r>
          </a:p>
        </p:txBody>
      </p:sp>
      <p:pic>
        <p:nvPicPr>
          <p:cNvPr id="6" name="image1.png">
            <a:extLst>
              <a:ext uri="{FF2B5EF4-FFF2-40B4-BE49-F238E27FC236}">
                <a16:creationId xmlns:a16="http://schemas.microsoft.com/office/drawing/2014/main" id="{501E08FF-DD09-1E43-9BCF-DFA83960BF8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BEA5645E-199E-EF42-83D0-DA08FBAD8A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30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00"/>
    </mc:Choice>
    <mc:Fallback>
      <p:transition spd="slow" advTm="11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0487C8F-7D6C-4EAF-A9A5-45D8E94F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9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78DA0F-394A-417D-892B-8253831A2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Web of Food 4ª entrega.mov" descr="Web of Food 4ª entrega.mov">
            <a:hlinkClick r:id="" action="ppaction://media"/>
            <a:extLst>
              <a:ext uri="{FF2B5EF4-FFF2-40B4-BE49-F238E27FC236}">
                <a16:creationId xmlns:a16="http://schemas.microsoft.com/office/drawing/2014/main" id="{68B0EFE1-E912-504E-AF9F-06D1DE4CA45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939" y="643467"/>
            <a:ext cx="99041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6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51</Words>
  <Application>Microsoft Macintosh PowerPoint</Application>
  <PresentationFormat>Ecrã Panorâmico</PresentationFormat>
  <Paragraphs>17</Paragraphs>
  <Slides>6</Slides>
  <Notes>0</Notes>
  <HiddenSlides>0</HiddenSlides>
  <MMClips>6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Ião</vt:lpstr>
      <vt:lpstr>Web of Food</vt:lpstr>
      <vt:lpstr>Modelo de domínio</vt:lpstr>
      <vt:lpstr>Gantt-Chart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of Food</dc:title>
  <dc:creator>Danilo Augusto</dc:creator>
  <cp:lastModifiedBy>Danilo Augusto</cp:lastModifiedBy>
  <cp:revision>3</cp:revision>
  <dcterms:created xsi:type="dcterms:W3CDTF">2020-05-18T23:24:51Z</dcterms:created>
  <dcterms:modified xsi:type="dcterms:W3CDTF">2020-05-18T23:49:19Z</dcterms:modified>
</cp:coreProperties>
</file>